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56" r:id="rId5"/>
    <p:sldId id="301" r:id="rId6"/>
    <p:sldId id="300" r:id="rId7"/>
    <p:sldId id="282" r:id="rId8"/>
    <p:sldId id="303" r:id="rId9"/>
    <p:sldId id="299" r:id="rId10"/>
    <p:sldId id="294" r:id="rId11"/>
    <p:sldId id="30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6B604C-8C16-491B-ADBA-BE89977FDE9F}" v="3" dt="2025-01-10T02:44:41.7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3690" autoAdjust="0"/>
  </p:normalViewPr>
  <p:slideViewPr>
    <p:cSldViewPr snapToGrid="0">
      <p:cViewPr varScale="1">
        <p:scale>
          <a:sx n="106" d="100"/>
          <a:sy n="106" d="100"/>
        </p:scale>
        <p:origin x="7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. Abdullah" userId="29e33089-d891-48d9-872e-7a708ade47cc" providerId="ADAL" clId="{02E1CA92-B5CF-4176-83C6-43F4FF26AE9C}"/>
    <pc:docChg chg="undo custSel addSld delSld modSld">
      <pc:chgData name=". Abdullah" userId="29e33089-d891-48d9-872e-7a708ade47cc" providerId="ADAL" clId="{02E1CA92-B5CF-4176-83C6-43F4FF26AE9C}" dt="2024-11-05T03:07:59.654" v="186" actId="14100"/>
      <pc:docMkLst>
        <pc:docMk/>
      </pc:docMkLst>
      <pc:sldChg chg="delSp mod modNotesTx">
        <pc:chgData name=". Abdullah" userId="29e33089-d891-48d9-872e-7a708ade47cc" providerId="ADAL" clId="{02E1CA92-B5CF-4176-83C6-43F4FF26AE9C}" dt="2024-11-05T02:45:55.689" v="1" actId="6549"/>
        <pc:sldMkLst>
          <pc:docMk/>
          <pc:sldMk cId="2806257027" sldId="256"/>
        </pc:sldMkLst>
        <pc:picChg chg="del">
          <ac:chgData name=". Abdullah" userId="29e33089-d891-48d9-872e-7a708ade47cc" providerId="ADAL" clId="{02E1CA92-B5CF-4176-83C6-43F4FF26AE9C}" dt="2024-11-05T02:45:49.927" v="0" actId="478"/>
          <ac:picMkLst>
            <pc:docMk/>
            <pc:sldMk cId="2806257027" sldId="256"/>
            <ac:picMk id="15" creationId="{F201533D-2258-CCB2-B17A-975DB5207420}"/>
          </ac:picMkLst>
        </pc:picChg>
      </pc:sldChg>
      <pc:sldChg chg="del">
        <pc:chgData name=". Abdullah" userId="29e33089-d891-48d9-872e-7a708ade47cc" providerId="ADAL" clId="{02E1CA92-B5CF-4176-83C6-43F4FF26AE9C}" dt="2024-11-05T02:55:28.034" v="120" actId="47"/>
        <pc:sldMkLst>
          <pc:docMk/>
          <pc:sldMk cId="1249169802" sldId="278"/>
        </pc:sldMkLst>
      </pc:sldChg>
      <pc:sldChg chg="del">
        <pc:chgData name=". Abdullah" userId="29e33089-d891-48d9-872e-7a708ade47cc" providerId="ADAL" clId="{02E1CA92-B5CF-4176-83C6-43F4FF26AE9C}" dt="2024-11-05T02:59:09.056" v="180" actId="47"/>
        <pc:sldMkLst>
          <pc:docMk/>
          <pc:sldMk cId="397725641" sldId="284"/>
        </pc:sldMkLst>
      </pc:sldChg>
      <pc:sldChg chg="del">
        <pc:chgData name=". Abdullah" userId="29e33089-d891-48d9-872e-7a708ade47cc" providerId="ADAL" clId="{02E1CA92-B5CF-4176-83C6-43F4FF26AE9C}" dt="2024-11-05T02:48:52.899" v="17" actId="47"/>
        <pc:sldMkLst>
          <pc:docMk/>
          <pc:sldMk cId="340568552" sldId="285"/>
        </pc:sldMkLst>
      </pc:sldChg>
      <pc:sldChg chg="del">
        <pc:chgData name=". Abdullah" userId="29e33089-d891-48d9-872e-7a708ade47cc" providerId="ADAL" clId="{02E1CA92-B5CF-4176-83C6-43F4FF26AE9C}" dt="2024-11-05T02:48:50.311" v="16" actId="47"/>
        <pc:sldMkLst>
          <pc:docMk/>
          <pc:sldMk cId="805696619" sldId="286"/>
        </pc:sldMkLst>
      </pc:sldChg>
      <pc:sldChg chg="del">
        <pc:chgData name=". Abdullah" userId="29e33089-d891-48d9-872e-7a708ade47cc" providerId="ADAL" clId="{02E1CA92-B5CF-4176-83C6-43F4FF26AE9C}" dt="2024-11-05T02:48:41.489" v="15" actId="47"/>
        <pc:sldMkLst>
          <pc:docMk/>
          <pc:sldMk cId="1127315481" sldId="287"/>
        </pc:sldMkLst>
      </pc:sldChg>
      <pc:sldChg chg="del">
        <pc:chgData name=". Abdullah" userId="29e33089-d891-48d9-872e-7a708ade47cc" providerId="ADAL" clId="{02E1CA92-B5CF-4176-83C6-43F4FF26AE9C}" dt="2024-11-05T02:49:40.687" v="20" actId="47"/>
        <pc:sldMkLst>
          <pc:docMk/>
          <pc:sldMk cId="2512832233" sldId="288"/>
        </pc:sldMkLst>
      </pc:sldChg>
      <pc:sldChg chg="del">
        <pc:chgData name=". Abdullah" userId="29e33089-d891-48d9-872e-7a708ade47cc" providerId="ADAL" clId="{02E1CA92-B5CF-4176-83C6-43F4FF26AE9C}" dt="2024-11-05T02:48:39.715" v="14" actId="47"/>
        <pc:sldMkLst>
          <pc:docMk/>
          <pc:sldMk cId="1849523161" sldId="289"/>
        </pc:sldMkLst>
      </pc:sldChg>
      <pc:sldChg chg="del">
        <pc:chgData name=". Abdullah" userId="29e33089-d891-48d9-872e-7a708ade47cc" providerId="ADAL" clId="{02E1CA92-B5CF-4176-83C6-43F4FF26AE9C}" dt="2024-11-05T02:58:45.454" v="179" actId="47"/>
        <pc:sldMkLst>
          <pc:docMk/>
          <pc:sldMk cId="3538384124" sldId="290"/>
        </pc:sldMkLst>
      </pc:sldChg>
      <pc:sldChg chg="del">
        <pc:chgData name=". Abdullah" userId="29e33089-d891-48d9-872e-7a708ade47cc" providerId="ADAL" clId="{02E1CA92-B5CF-4176-83C6-43F4FF26AE9C}" dt="2024-11-05T02:58:40.864" v="178" actId="47"/>
        <pc:sldMkLst>
          <pc:docMk/>
          <pc:sldMk cId="2909297586" sldId="291"/>
        </pc:sldMkLst>
      </pc:sldChg>
      <pc:sldChg chg="del">
        <pc:chgData name=". Abdullah" userId="29e33089-d891-48d9-872e-7a708ade47cc" providerId="ADAL" clId="{02E1CA92-B5CF-4176-83C6-43F4FF26AE9C}" dt="2024-11-05T02:48:35.006" v="13" actId="47"/>
        <pc:sldMkLst>
          <pc:docMk/>
          <pc:sldMk cId="1658947993" sldId="292"/>
        </pc:sldMkLst>
      </pc:sldChg>
      <pc:sldChg chg="del">
        <pc:chgData name=". Abdullah" userId="29e33089-d891-48d9-872e-7a708ade47cc" providerId="ADAL" clId="{02E1CA92-B5CF-4176-83C6-43F4FF26AE9C}" dt="2024-11-05T02:46:15.656" v="3" actId="47"/>
        <pc:sldMkLst>
          <pc:docMk/>
          <pc:sldMk cId="2101933779" sldId="295"/>
        </pc:sldMkLst>
      </pc:sldChg>
      <pc:sldChg chg="del">
        <pc:chgData name=". Abdullah" userId="29e33089-d891-48d9-872e-7a708ade47cc" providerId="ADAL" clId="{02E1CA92-B5CF-4176-83C6-43F4FF26AE9C}" dt="2024-11-05T02:46:08.436" v="2" actId="47"/>
        <pc:sldMkLst>
          <pc:docMk/>
          <pc:sldMk cId="3106704947" sldId="296"/>
        </pc:sldMkLst>
      </pc:sldChg>
      <pc:sldChg chg="del">
        <pc:chgData name=". Abdullah" userId="29e33089-d891-48d9-872e-7a708ade47cc" providerId="ADAL" clId="{02E1CA92-B5CF-4176-83C6-43F4FF26AE9C}" dt="2024-11-05T02:49:59.786" v="21" actId="47"/>
        <pc:sldMkLst>
          <pc:docMk/>
          <pc:sldMk cId="2840660345" sldId="297"/>
        </pc:sldMkLst>
      </pc:sldChg>
      <pc:sldChg chg="del">
        <pc:chgData name=". Abdullah" userId="29e33089-d891-48d9-872e-7a708ade47cc" providerId="ADAL" clId="{02E1CA92-B5CF-4176-83C6-43F4FF26AE9C}" dt="2024-11-05T02:47:34.150" v="12" actId="47"/>
        <pc:sldMkLst>
          <pc:docMk/>
          <pc:sldMk cId="2518711722" sldId="298"/>
        </pc:sldMkLst>
      </pc:sldChg>
      <pc:sldChg chg="addSp delSp modSp new mod">
        <pc:chgData name=". Abdullah" userId="29e33089-d891-48d9-872e-7a708ade47cc" providerId="ADAL" clId="{02E1CA92-B5CF-4176-83C6-43F4FF26AE9C}" dt="2024-11-05T02:55:57.741" v="177" actId="20577"/>
        <pc:sldMkLst>
          <pc:docMk/>
          <pc:sldMk cId="171248069" sldId="300"/>
        </pc:sldMkLst>
        <pc:spChg chg="del">
          <ac:chgData name=". Abdullah" userId="29e33089-d891-48d9-872e-7a708ade47cc" providerId="ADAL" clId="{02E1CA92-B5CF-4176-83C6-43F4FF26AE9C}" dt="2024-11-05T02:46:47.267" v="8" actId="478"/>
          <ac:spMkLst>
            <pc:docMk/>
            <pc:sldMk cId="171248069" sldId="300"/>
            <ac:spMk id="2" creationId="{51CB7C89-5786-1317-0970-27502A8B3680}"/>
          </ac:spMkLst>
        </pc:spChg>
        <pc:spChg chg="del">
          <ac:chgData name=". Abdullah" userId="29e33089-d891-48d9-872e-7a708ade47cc" providerId="ADAL" clId="{02E1CA92-B5CF-4176-83C6-43F4FF26AE9C}" dt="2024-11-05T02:46:44.031" v="7"/>
          <ac:spMkLst>
            <pc:docMk/>
            <pc:sldMk cId="171248069" sldId="300"/>
            <ac:spMk id="3" creationId="{167F802D-18F8-075A-4AD6-28805F97558B}"/>
          </ac:spMkLst>
        </pc:spChg>
        <pc:spChg chg="add mod">
          <ac:chgData name=". Abdullah" userId="29e33089-d891-48d9-872e-7a708ade47cc" providerId="ADAL" clId="{02E1CA92-B5CF-4176-83C6-43F4FF26AE9C}" dt="2024-11-05T02:55:57.741" v="177" actId="20577"/>
          <ac:spMkLst>
            <pc:docMk/>
            <pc:sldMk cId="171248069" sldId="300"/>
            <ac:spMk id="6" creationId="{A7A27754-3E6D-346E-9E9D-16C4CF20EAC9}"/>
          </ac:spMkLst>
        </pc:spChg>
        <pc:picChg chg="add mod">
          <ac:chgData name=". Abdullah" userId="29e33089-d891-48d9-872e-7a708ade47cc" providerId="ADAL" clId="{02E1CA92-B5CF-4176-83C6-43F4FF26AE9C}" dt="2024-11-05T02:55:32.766" v="121" actId="14100"/>
          <ac:picMkLst>
            <pc:docMk/>
            <pc:sldMk cId="171248069" sldId="300"/>
            <ac:picMk id="4" creationId="{95A72186-224A-4A74-DEAA-305D46DF4DCF}"/>
          </ac:picMkLst>
        </pc:picChg>
      </pc:sldChg>
      <pc:sldChg chg="add del">
        <pc:chgData name=". Abdullah" userId="29e33089-d891-48d9-872e-7a708ade47cc" providerId="ADAL" clId="{02E1CA92-B5CF-4176-83C6-43F4FF26AE9C}" dt="2024-11-05T02:46:25.281" v="5" actId="47"/>
        <pc:sldMkLst>
          <pc:docMk/>
          <pc:sldMk cId="4002767691" sldId="300"/>
        </pc:sldMkLst>
      </pc:sldChg>
      <pc:sldChg chg="new del">
        <pc:chgData name=". Abdullah" userId="29e33089-d891-48d9-872e-7a708ade47cc" providerId="ADAL" clId="{02E1CA92-B5CF-4176-83C6-43F4FF26AE9C}" dt="2024-11-05T02:49:03.105" v="19" actId="680"/>
        <pc:sldMkLst>
          <pc:docMk/>
          <pc:sldMk cId="1408408733" sldId="301"/>
        </pc:sldMkLst>
      </pc:sldChg>
      <pc:sldChg chg="addSp delSp modSp new mod">
        <pc:chgData name=". Abdullah" userId="29e33089-d891-48d9-872e-7a708ade47cc" providerId="ADAL" clId="{02E1CA92-B5CF-4176-83C6-43F4FF26AE9C}" dt="2024-11-05T02:52:55.007" v="96" actId="2710"/>
        <pc:sldMkLst>
          <pc:docMk/>
          <pc:sldMk cId="4253039501" sldId="301"/>
        </pc:sldMkLst>
        <pc:spChg chg="del mod">
          <ac:chgData name=". Abdullah" userId="29e33089-d891-48d9-872e-7a708ade47cc" providerId="ADAL" clId="{02E1CA92-B5CF-4176-83C6-43F4FF26AE9C}" dt="2024-11-05T02:50:49.912" v="58" actId="478"/>
          <ac:spMkLst>
            <pc:docMk/>
            <pc:sldMk cId="4253039501" sldId="301"/>
            <ac:spMk id="2" creationId="{A723F456-D48F-77DC-D772-3DAA2E89478B}"/>
          </ac:spMkLst>
        </pc:spChg>
        <pc:spChg chg="del mod">
          <ac:chgData name=". Abdullah" userId="29e33089-d891-48d9-872e-7a708ade47cc" providerId="ADAL" clId="{02E1CA92-B5CF-4176-83C6-43F4FF26AE9C}" dt="2024-11-05T02:52:12.524" v="91" actId="478"/>
          <ac:spMkLst>
            <pc:docMk/>
            <pc:sldMk cId="4253039501" sldId="301"/>
            <ac:spMk id="3" creationId="{6122E616-1C04-F604-EBE7-E6A1D33235C8}"/>
          </ac:spMkLst>
        </pc:spChg>
        <pc:spChg chg="add del mod">
          <ac:chgData name=". Abdullah" userId="29e33089-d891-48d9-872e-7a708ade47cc" providerId="ADAL" clId="{02E1CA92-B5CF-4176-83C6-43F4FF26AE9C}" dt="2024-11-05T02:50:52.691" v="59" actId="478"/>
          <ac:spMkLst>
            <pc:docMk/>
            <pc:sldMk cId="4253039501" sldId="301"/>
            <ac:spMk id="5" creationId="{FF540FEB-3DA1-EB1D-4D01-1144E45AF8A7}"/>
          </ac:spMkLst>
        </pc:spChg>
        <pc:spChg chg="add mod">
          <ac:chgData name=". Abdullah" userId="29e33089-d891-48d9-872e-7a708ade47cc" providerId="ADAL" clId="{02E1CA92-B5CF-4176-83C6-43F4FF26AE9C}" dt="2024-11-05T02:52:44.032" v="95" actId="255"/>
          <ac:spMkLst>
            <pc:docMk/>
            <pc:sldMk cId="4253039501" sldId="301"/>
            <ac:spMk id="6" creationId="{3368B043-C554-FC57-3500-0675C7AE584D}"/>
          </ac:spMkLst>
        </pc:spChg>
        <pc:spChg chg="add mod">
          <ac:chgData name=". Abdullah" userId="29e33089-d891-48d9-872e-7a708ade47cc" providerId="ADAL" clId="{02E1CA92-B5CF-4176-83C6-43F4FF26AE9C}" dt="2024-11-05T02:52:55.007" v="96" actId="2710"/>
          <ac:spMkLst>
            <pc:docMk/>
            <pc:sldMk cId="4253039501" sldId="301"/>
            <ac:spMk id="7" creationId="{43B773EB-C16A-C668-2AFF-E801B91545F9}"/>
          </ac:spMkLst>
        </pc:spChg>
      </pc:sldChg>
      <pc:sldChg chg="addSp delSp modSp new mod">
        <pc:chgData name=". Abdullah" userId="29e33089-d891-48d9-872e-7a708ade47cc" providerId="ADAL" clId="{02E1CA92-B5CF-4176-83C6-43F4FF26AE9C}" dt="2024-11-05T02:54:56.961" v="119" actId="14100"/>
        <pc:sldMkLst>
          <pc:docMk/>
          <pc:sldMk cId="1705177564" sldId="302"/>
        </pc:sldMkLst>
        <pc:spChg chg="mod">
          <ac:chgData name=". Abdullah" userId="29e33089-d891-48d9-872e-7a708ade47cc" providerId="ADAL" clId="{02E1CA92-B5CF-4176-83C6-43F4FF26AE9C}" dt="2024-11-05T02:53:21.080" v="116" actId="20577"/>
          <ac:spMkLst>
            <pc:docMk/>
            <pc:sldMk cId="1705177564" sldId="302"/>
            <ac:spMk id="2" creationId="{AD0CDA3D-B286-EFC2-2FF8-893F724659D4}"/>
          </ac:spMkLst>
        </pc:spChg>
        <pc:spChg chg="del">
          <ac:chgData name=". Abdullah" userId="29e33089-d891-48d9-872e-7a708ade47cc" providerId="ADAL" clId="{02E1CA92-B5CF-4176-83C6-43F4FF26AE9C}" dt="2024-11-05T02:54:50.720" v="117" actId="22"/>
          <ac:spMkLst>
            <pc:docMk/>
            <pc:sldMk cId="1705177564" sldId="302"/>
            <ac:spMk id="3" creationId="{0741F7EC-326F-FF65-0A02-B6B5AC9546C2}"/>
          </ac:spMkLst>
        </pc:spChg>
        <pc:picChg chg="add mod ord">
          <ac:chgData name=". Abdullah" userId="29e33089-d891-48d9-872e-7a708ade47cc" providerId="ADAL" clId="{02E1CA92-B5CF-4176-83C6-43F4FF26AE9C}" dt="2024-11-05T02:54:56.961" v="119" actId="14100"/>
          <ac:picMkLst>
            <pc:docMk/>
            <pc:sldMk cId="1705177564" sldId="302"/>
            <ac:picMk id="5" creationId="{AF9DED2F-C8E1-B82C-AEF8-CF7099C9C32B}"/>
          </ac:picMkLst>
        </pc:picChg>
      </pc:sldChg>
      <pc:sldChg chg="addSp delSp modSp new mod setBg">
        <pc:chgData name=". Abdullah" userId="29e33089-d891-48d9-872e-7a708ade47cc" providerId="ADAL" clId="{02E1CA92-B5CF-4176-83C6-43F4FF26AE9C}" dt="2024-11-05T03:07:59.654" v="186" actId="14100"/>
        <pc:sldMkLst>
          <pc:docMk/>
          <pc:sldMk cId="3076102440" sldId="303"/>
        </pc:sldMkLst>
        <pc:spChg chg="del mod">
          <ac:chgData name=". Abdullah" userId="29e33089-d891-48d9-872e-7a708ade47cc" providerId="ADAL" clId="{02E1CA92-B5CF-4176-83C6-43F4FF26AE9C}" dt="2024-11-05T03:07:55.822" v="185" actId="478"/>
          <ac:spMkLst>
            <pc:docMk/>
            <pc:sldMk cId="3076102440" sldId="303"/>
            <ac:spMk id="2" creationId="{BE241E36-995A-729B-0CD2-4219B7C6987E}"/>
          </ac:spMkLst>
        </pc:spChg>
        <pc:spChg chg="mod">
          <ac:chgData name=". Abdullah" userId="29e33089-d891-48d9-872e-7a708ade47cc" providerId="ADAL" clId="{02E1CA92-B5CF-4176-83C6-43F4FF26AE9C}" dt="2024-11-05T03:07:59.654" v="186" actId="14100"/>
          <ac:spMkLst>
            <pc:docMk/>
            <pc:sldMk cId="3076102440" sldId="303"/>
            <ac:spMk id="3" creationId="{56F1CBD9-19FB-ED37-38F4-323121E0DC53}"/>
          </ac:spMkLst>
        </pc:spChg>
        <pc:picChg chg="add mod">
          <ac:chgData name=". Abdullah" userId="29e33089-d891-48d9-872e-7a708ade47cc" providerId="ADAL" clId="{02E1CA92-B5CF-4176-83C6-43F4FF26AE9C}" dt="2024-11-05T03:02:05.862" v="183" actId="26606"/>
          <ac:picMkLst>
            <pc:docMk/>
            <pc:sldMk cId="3076102440" sldId="303"/>
            <ac:picMk id="5" creationId="{ED230C0B-3476-D3E2-EFE6-8F27247F30EE}"/>
          </ac:picMkLst>
        </pc:picChg>
      </pc:sldChg>
      <pc:sldChg chg="new">
        <pc:chgData name=". Abdullah" userId="29e33089-d891-48d9-872e-7a708ade47cc" providerId="ADAL" clId="{02E1CA92-B5CF-4176-83C6-43F4FF26AE9C}" dt="2024-11-05T03:07:41.426" v="184" actId="680"/>
        <pc:sldMkLst>
          <pc:docMk/>
          <pc:sldMk cId="118807820" sldId="304"/>
        </pc:sldMkLst>
      </pc:sldChg>
    </pc:docChg>
  </pc:docChgLst>
  <pc:docChgLst>
    <pc:chgData name=". Abdullah" userId="29e33089-d891-48d9-872e-7a708ade47cc" providerId="ADAL" clId="{316B604C-8C16-491B-ADBA-BE89977FDE9F}"/>
    <pc:docChg chg="custSel addSld delSld modSld">
      <pc:chgData name=". Abdullah" userId="29e33089-d891-48d9-872e-7a708ade47cc" providerId="ADAL" clId="{316B604C-8C16-491B-ADBA-BE89977FDE9F}" dt="2025-01-10T02:44:41.725" v="7" actId="1076"/>
      <pc:docMkLst>
        <pc:docMk/>
      </pc:docMkLst>
      <pc:sldChg chg="del">
        <pc:chgData name=". Abdullah" userId="29e33089-d891-48d9-872e-7a708ade47cc" providerId="ADAL" clId="{316B604C-8C16-491B-ADBA-BE89977FDE9F}" dt="2025-01-10T02:43:36.210" v="0" actId="47"/>
        <pc:sldMkLst>
          <pc:docMk/>
          <pc:sldMk cId="1705177564" sldId="302"/>
        </pc:sldMkLst>
      </pc:sldChg>
      <pc:sldChg chg="del">
        <pc:chgData name=". Abdullah" userId="29e33089-d891-48d9-872e-7a708ade47cc" providerId="ADAL" clId="{316B604C-8C16-491B-ADBA-BE89977FDE9F}" dt="2025-01-10T02:43:47.504" v="1" actId="47"/>
        <pc:sldMkLst>
          <pc:docMk/>
          <pc:sldMk cId="118807820" sldId="304"/>
        </pc:sldMkLst>
      </pc:sldChg>
      <pc:sldChg chg="addSp delSp modSp new mod">
        <pc:chgData name=". Abdullah" userId="29e33089-d891-48d9-872e-7a708ade47cc" providerId="ADAL" clId="{316B604C-8C16-491B-ADBA-BE89977FDE9F}" dt="2025-01-10T02:44:41.725" v="7" actId="1076"/>
        <pc:sldMkLst>
          <pc:docMk/>
          <pc:sldMk cId="1949093726" sldId="304"/>
        </pc:sldMkLst>
        <pc:spChg chg="del">
          <ac:chgData name=". Abdullah" userId="29e33089-d891-48d9-872e-7a708ade47cc" providerId="ADAL" clId="{316B604C-8C16-491B-ADBA-BE89977FDE9F}" dt="2025-01-10T02:44:05.480" v="3" actId="478"/>
          <ac:spMkLst>
            <pc:docMk/>
            <pc:sldMk cId="1949093726" sldId="304"/>
            <ac:spMk id="2" creationId="{E88A80F0-B289-5029-9352-BBC5F6BE06C5}"/>
          </ac:spMkLst>
        </pc:spChg>
        <pc:spChg chg="del">
          <ac:chgData name=". Abdullah" userId="29e33089-d891-48d9-872e-7a708ade47cc" providerId="ADAL" clId="{316B604C-8C16-491B-ADBA-BE89977FDE9F}" dt="2025-01-10T02:44:08.079" v="4" actId="478"/>
          <ac:spMkLst>
            <pc:docMk/>
            <pc:sldMk cId="1949093726" sldId="304"/>
            <ac:spMk id="3" creationId="{4AE6B795-7BB3-87D5-8292-9F337E5F7517}"/>
          </ac:spMkLst>
        </pc:spChg>
        <pc:picChg chg="add mod">
          <ac:chgData name=". Abdullah" userId="29e33089-d891-48d9-872e-7a708ade47cc" providerId="ADAL" clId="{316B604C-8C16-491B-ADBA-BE89977FDE9F}" dt="2025-01-10T02:44:41.725" v="7" actId="1076"/>
          <ac:picMkLst>
            <pc:docMk/>
            <pc:sldMk cId="1949093726" sldId="304"/>
            <ac:picMk id="1026" creationId="{CD4AB771-0C0D-9E11-908D-9094E1E7F99C}"/>
          </ac:picMkLst>
        </pc:picChg>
      </pc:sldChg>
    </pc:docChg>
  </pc:docChgLst>
</pc:chgInfo>
</file>

<file path=ppt/media/image1.jpeg>
</file>

<file path=ppt/media/image10.jpeg>
</file>

<file path=ppt/media/image11.jp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1/10/2025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094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There are a lot of ways to convert words into numbers, but for neural networks, one of the most commonly used methods is called </a:t>
            </a:r>
            <a:r>
              <a:rPr lang="en-AU" b="1" dirty="0"/>
              <a:t>Word Embedding</a:t>
            </a:r>
            <a:r>
              <a:rPr lang="en-AU" dirty="0"/>
              <a:t>.</a:t>
            </a:r>
          </a:p>
          <a:p>
            <a:r>
              <a:rPr lang="en-AU" dirty="0"/>
              <a:t>In this case, we have a super simple vocabulary that allow us to input short phrases like </a:t>
            </a:r>
            <a:r>
              <a:rPr lang="en-AU" b="1" dirty="0"/>
              <a:t>Let’s go </a:t>
            </a:r>
            <a:r>
              <a:rPr lang="en-AU" dirty="0"/>
              <a:t>and </a:t>
            </a:r>
            <a:r>
              <a:rPr lang="en-AU" b="1" dirty="0"/>
              <a:t>to go</a:t>
            </a:r>
            <a:r>
              <a:rPr lang="en-AU" dirty="0"/>
              <a:t>.</a:t>
            </a:r>
          </a:p>
          <a:p>
            <a:r>
              <a:rPr lang="en-AU" dirty="0"/>
              <a:t>Because the vocabulary can be a mix of words, word fragments and symbols. We call each input a </a:t>
            </a:r>
            <a:r>
              <a:rPr lang="en-AU" b="1" dirty="0"/>
              <a:t>Token.</a:t>
            </a:r>
          </a:p>
          <a:p>
            <a:r>
              <a:rPr lang="en-AU" dirty="0"/>
              <a:t>The input are then connected to something called an </a:t>
            </a:r>
            <a:r>
              <a:rPr lang="en-AU" b="1" dirty="0"/>
              <a:t>Activation Function</a:t>
            </a:r>
            <a:r>
              <a:rPr lang="en-AU" dirty="0"/>
              <a:t>. In this example, we have 2 Activation Functions.</a:t>
            </a:r>
          </a:p>
          <a:p>
            <a:r>
              <a:rPr lang="en-AU" dirty="0"/>
              <a:t>Each connection multiplies the input value by something called </a:t>
            </a:r>
            <a:r>
              <a:rPr lang="en-AU" b="1" dirty="0"/>
              <a:t>Weight</a:t>
            </a:r>
            <a:r>
              <a:rPr lang="en-AU" dirty="0"/>
              <a:t>.</a:t>
            </a:r>
          </a:p>
          <a:p>
            <a:r>
              <a:rPr lang="en-US" b="1" dirty="0"/>
              <a:t>Input embedding</a:t>
            </a:r>
            <a:r>
              <a:rPr lang="en-US" dirty="0"/>
              <a:t>: Converting input tokens (words or symbols) into dense vectors that capture semantic meaning</a:t>
            </a:r>
            <a:br>
              <a:rPr lang="en-AU" dirty="0"/>
            </a:br>
            <a:r>
              <a:rPr lang="en-US" b="1" dirty="0"/>
              <a:t>Positional encoding</a:t>
            </a:r>
            <a:r>
              <a:rPr lang="en-US" dirty="0"/>
              <a:t>: Adding information about the position of tokens in the sequence to the input embeddings to help the model understand the order of words.</a:t>
            </a:r>
            <a:br>
              <a:rPr lang="en-AU" dirty="0"/>
            </a:br>
            <a:r>
              <a:rPr lang="en-US" b="1" dirty="0"/>
              <a:t>Multi-head attention</a:t>
            </a:r>
            <a:r>
              <a:rPr lang="en-US" dirty="0"/>
              <a:t>: A mechanism that allows the model to focus on different parts of the input sequence simultaneously, using multiple sets of queries, keys, and values.</a:t>
            </a:r>
            <a:br>
              <a:rPr lang="en-AU" dirty="0"/>
            </a:br>
            <a:r>
              <a:rPr lang="en-US" b="1" dirty="0"/>
              <a:t>Output shifted right</a:t>
            </a:r>
            <a:r>
              <a:rPr lang="en-US" dirty="0"/>
              <a:t>: During training, feeding the model the correct previous outputs instead of its own predictions, which helps in learning and prevents the model from seeing future information</a:t>
            </a:r>
            <a:r>
              <a:rPr lang="en-AU" dirty="0"/>
              <a:t>.</a:t>
            </a:r>
            <a:br>
              <a:rPr lang="en-AU" dirty="0"/>
            </a:br>
            <a:r>
              <a:rPr lang="en-US" b="1" dirty="0"/>
              <a:t>Output embedding</a:t>
            </a:r>
            <a:r>
              <a:rPr lang="en-US" dirty="0"/>
              <a:t>: The final dense vectors obtained after processing through all layers of the Transformer, representing the model's prediction or output for each token in the sequence</a:t>
            </a:r>
            <a:endParaRPr lang="en-AU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725628-3A68-42F4-BA86-9818179531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8689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1/10/2025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1D2E3C52-528A-4049-BCAA-5460756BC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rgbClr val="FFFFFF"/>
                </a:solidFill>
              </a:rPr>
              <a:t>Transformer Neural Networks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rgbClr val="FFFFFF"/>
                </a:solidFill>
              </a:rPr>
              <a:t>How does a transformer works?</a:t>
            </a:r>
            <a:endParaRPr lang="en-US" dirty="0">
              <a:solidFill>
                <a:srgbClr val="FFFFFF"/>
              </a:solidFill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D5B542C-8183-4445-AF4D-B23AAE329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484632" y="775674"/>
            <a:ext cx="5369052" cy="3020095"/>
          </a:xfrm>
          <a:prstGeom prst="rect">
            <a:avLst/>
          </a:prstGeom>
        </p:spPr>
      </p:pic>
      <p:cxnSp>
        <p:nvCxnSpPr>
          <p:cNvPr id="36" name="Straight Connector 31">
            <a:extLst>
              <a:ext uri="{FF2B5EF4-FFF2-40B4-BE49-F238E27FC236}">
                <a16:creationId xmlns:a16="http://schemas.microsoft.com/office/drawing/2014/main" id="{84ED9B5A-5577-4CA5-97AA-0E5E2EA97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60141" y="822682"/>
            <a:ext cx="0" cy="29260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C30E7FF2-947C-8CAE-DA04-1699AE6DCF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316" y="783528"/>
            <a:ext cx="5341140" cy="3004389"/>
          </a:xfrm>
          <a:prstGeom prst="rect">
            <a:avLst/>
          </a:prstGeom>
        </p:spPr>
      </p:pic>
      <p:cxnSp>
        <p:nvCxnSpPr>
          <p:cNvPr id="37" name="Straight Connector 33">
            <a:extLst>
              <a:ext uri="{FF2B5EF4-FFF2-40B4-BE49-F238E27FC236}">
                <a16:creationId xmlns:a16="http://schemas.microsoft.com/office/drawing/2014/main" id="{2724283B-587C-4A0E-A50E-B8914975B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9FF9ADC0-19CB-9C87-DDED-4A5578C31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1" y="-91440"/>
            <a:ext cx="12335378" cy="69465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FAFEAC-FB8C-A048-3F34-DCCA79088BBC}"/>
              </a:ext>
            </a:extLst>
          </p:cNvPr>
          <p:cNvSpPr txBox="1"/>
          <p:nvPr/>
        </p:nvSpPr>
        <p:spPr>
          <a:xfrm>
            <a:off x="57383" y="2809036"/>
            <a:ext cx="5676460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400" b="1" dirty="0">
                <a:solidFill>
                  <a:schemeClr val="bg1"/>
                </a:solidFill>
                <a:latin typeface="Segoe UI" panose="020B0502040204020203" pitchFamily="34" charset="0"/>
                <a:ea typeface="Calibri" panose="020F0502020204030204" pitchFamily="34" charset="0"/>
              </a:rPr>
              <a:t>TRANSFORMER MODELS</a:t>
            </a:r>
            <a:endParaRPr lang="en-AU" sz="2400" b="1" dirty="0">
              <a:solidFill>
                <a:schemeClr val="bg1"/>
              </a:solidFill>
              <a:effectLst/>
              <a:latin typeface="Segoe UI" panose="020B0502040204020203" pitchFamily="34" charset="0"/>
              <a:ea typeface="Calibri" panose="020F0502020204030204" pitchFamily="34" charset="0"/>
            </a:endParaRPr>
          </a:p>
          <a:p>
            <a:pPr algn="ctr"/>
            <a:endParaRPr lang="en-AU" sz="16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771200-BEC7-9627-0767-121DC47FA0C5}"/>
              </a:ext>
            </a:extLst>
          </p:cNvPr>
          <p:cNvSpPr txBox="1"/>
          <p:nvPr/>
        </p:nvSpPr>
        <p:spPr>
          <a:xfrm>
            <a:off x="105507" y="3991402"/>
            <a:ext cx="5469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Presented by</a:t>
            </a:r>
            <a:r>
              <a:rPr lang="en-US" sz="1400" dirty="0"/>
              <a:t>:       </a:t>
            </a:r>
            <a:r>
              <a:rPr lang="en-US" sz="1400" dirty="0">
                <a:solidFill>
                  <a:schemeClr val="bg1"/>
                </a:solidFill>
              </a:rPr>
              <a:t>Abdullah ,  PhD Candidate IT</a:t>
            </a:r>
          </a:p>
          <a:p>
            <a:r>
              <a:rPr lang="en-US" sz="1400" b="1" dirty="0"/>
              <a:t>Date:                     </a:t>
            </a:r>
            <a:r>
              <a:rPr lang="en-US" sz="1400" dirty="0">
                <a:solidFill>
                  <a:schemeClr val="bg1"/>
                </a:solidFill>
              </a:rPr>
              <a:t>20-06-2024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E27FC6-9856-F8EA-5DF3-B842BD1FA78F}"/>
              </a:ext>
            </a:extLst>
          </p:cNvPr>
          <p:cNvSpPr txBox="1"/>
          <p:nvPr/>
        </p:nvSpPr>
        <p:spPr>
          <a:xfrm>
            <a:off x="105507" y="4617346"/>
            <a:ext cx="5469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Supervision</a:t>
            </a:r>
            <a:r>
              <a:rPr lang="en-US" sz="1400" dirty="0"/>
              <a:t>:       </a:t>
            </a:r>
            <a:r>
              <a:rPr lang="en-US" sz="1400" dirty="0">
                <a:solidFill>
                  <a:schemeClr val="bg1"/>
                </a:solidFill>
              </a:rPr>
              <a:t>Dr. </a:t>
            </a:r>
            <a:r>
              <a:rPr lang="en-US" sz="1400" dirty="0" err="1">
                <a:solidFill>
                  <a:schemeClr val="bg1"/>
                </a:solidFill>
              </a:rPr>
              <a:t>Euijoon</a:t>
            </a:r>
            <a:r>
              <a:rPr lang="en-US" sz="1400" dirty="0">
                <a:solidFill>
                  <a:schemeClr val="bg1"/>
                </a:solidFill>
              </a:rPr>
              <a:t> Ahn, Dr. Tao Huang,  and  Prof. </a:t>
            </a:r>
            <a:r>
              <a:rPr lang="en-US" sz="1400" dirty="0" err="1">
                <a:solidFill>
                  <a:schemeClr val="bg1"/>
                </a:solidFill>
              </a:rPr>
              <a:t>Ickjai</a:t>
            </a:r>
            <a:r>
              <a:rPr lang="en-US" sz="1400" dirty="0">
                <a:solidFill>
                  <a:schemeClr val="bg1"/>
                </a:solidFill>
              </a:rPr>
              <a:t> Lee</a:t>
            </a:r>
          </a:p>
        </p:txBody>
      </p: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368B043-C554-FC57-3500-0675C7AE584D}"/>
              </a:ext>
            </a:extLst>
          </p:cNvPr>
          <p:cNvSpPr txBox="1"/>
          <p:nvPr/>
        </p:nvSpPr>
        <p:spPr>
          <a:xfrm>
            <a:off x="1091682" y="681134"/>
            <a:ext cx="3151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Today Agenda’s</a:t>
            </a:r>
            <a:endParaRPr lang="en-AU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B773EB-C16A-C668-2AFF-E801B91545F9}"/>
              </a:ext>
            </a:extLst>
          </p:cNvPr>
          <p:cNvSpPr txBox="1"/>
          <p:nvPr/>
        </p:nvSpPr>
        <p:spPr>
          <a:xfrm>
            <a:off x="1466661" y="1638677"/>
            <a:ext cx="5083315" cy="344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22960" indent="0">
              <a:lnSpc>
                <a:spcPct val="250000"/>
              </a:lnSpc>
              <a:buNone/>
            </a:pPr>
            <a:r>
              <a:rPr lang="en-AU" dirty="0"/>
              <a:t>Part: 1 ISBI Paper </a:t>
            </a:r>
          </a:p>
          <a:p>
            <a:pPr marL="822960" indent="0">
              <a:lnSpc>
                <a:spcPct val="250000"/>
              </a:lnSpc>
              <a:buNone/>
            </a:pPr>
            <a:r>
              <a:rPr lang="en-AU" dirty="0"/>
              <a:t>Part : 2  Self Attention in CV (Basic Concept)</a:t>
            </a:r>
          </a:p>
          <a:p>
            <a:pPr marL="914400">
              <a:lnSpc>
                <a:spcPct val="250000"/>
              </a:lnSpc>
            </a:pPr>
            <a:r>
              <a:rPr lang="en-AU" dirty="0"/>
              <a:t>Part: 3    Self Attention in Diffusion Model</a:t>
            </a:r>
          </a:p>
          <a:p>
            <a:pPr>
              <a:lnSpc>
                <a:spcPct val="250000"/>
              </a:lnSpc>
            </a:pPr>
            <a:endParaRPr lang="en-AU" dirty="0"/>
          </a:p>
          <a:p>
            <a:pPr>
              <a:lnSpc>
                <a:spcPct val="250000"/>
              </a:lnSpc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53039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A72186-224A-4A74-DEAA-305D46DF4D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4699" y="1390261"/>
            <a:ext cx="10622084" cy="53371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A27754-3E6D-346E-9E9D-16C4CF20EAC9}"/>
              </a:ext>
            </a:extLst>
          </p:cNvPr>
          <p:cNvSpPr txBox="1"/>
          <p:nvPr/>
        </p:nvSpPr>
        <p:spPr>
          <a:xfrm>
            <a:off x="-61813" y="130629"/>
            <a:ext cx="10907864" cy="670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22960" indent="0">
              <a:lnSpc>
                <a:spcPct val="250000"/>
              </a:lnSpc>
              <a:buNone/>
            </a:pPr>
            <a:r>
              <a:rPr lang="en-AU" b="1" dirty="0"/>
              <a:t>Part : 2  Self Attention in CV (Basic Transformer Concept)</a:t>
            </a:r>
          </a:p>
        </p:txBody>
      </p:sp>
    </p:spTree>
    <p:extLst>
      <p:ext uri="{BB962C8B-B14F-4D97-AF65-F5344CB8AC3E}">
        <p14:creationId xmlns:p14="http://schemas.microsoft.com/office/powerpoint/2010/main" val="171248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B7958-386C-D092-DD69-727AEFFBB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657163"/>
          </a:xfrm>
        </p:spPr>
        <p:txBody>
          <a:bodyPr>
            <a:normAutofit fontScale="90000"/>
          </a:bodyPr>
          <a:lstStyle/>
          <a:p>
            <a:r>
              <a:rPr lang="en-AU" dirty="0"/>
              <a:t>Word Embedding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0FAB9B-BC85-4449-5D23-DF03100E9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846" y="1186073"/>
            <a:ext cx="11645426" cy="2267245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Vector Representation, Semantic Similarity, </a:t>
            </a:r>
            <a:r>
              <a:rPr lang="en-AU" dirty="0"/>
              <a:t>Contextual Information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en-AU" dirty="0"/>
              <a:t>Pre-trained Embeddings</a:t>
            </a:r>
            <a:r>
              <a:rPr lang="en-US" dirty="0"/>
              <a:t> </a:t>
            </a:r>
            <a:r>
              <a:rPr lang="en-US" sz="1400" dirty="0"/>
              <a:t>(such as Word2Vec, </a:t>
            </a:r>
            <a:r>
              <a:rPr lang="en-US" sz="1400" dirty="0" err="1"/>
              <a:t>GloVe</a:t>
            </a:r>
            <a:r>
              <a:rPr lang="en-US" sz="1400" dirty="0"/>
              <a:t>, or embeddings from language models like BERT or GPT)</a:t>
            </a:r>
          </a:p>
          <a:p>
            <a:pPr>
              <a:buFont typeface="Wingdings" panose="05000000000000000000" pitchFamily="2" charset="2"/>
              <a:buChar char="§"/>
            </a:pPr>
            <a:endParaRPr lang="en-AU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F24AD5B-AB17-2ED8-C0B6-1C0E134D972A}"/>
              </a:ext>
            </a:extLst>
          </p:cNvPr>
          <p:cNvSpPr txBox="1"/>
          <p:nvPr/>
        </p:nvSpPr>
        <p:spPr>
          <a:xfrm>
            <a:off x="3398917" y="6540487"/>
            <a:ext cx="1781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End of Sequence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50797765-280E-24C8-7717-AEC77D63EC29}"/>
              </a:ext>
            </a:extLst>
          </p:cNvPr>
          <p:cNvCxnSpPr>
            <a:cxnSpLocks/>
          </p:cNvCxnSpPr>
          <p:nvPr/>
        </p:nvCxnSpPr>
        <p:spPr>
          <a:xfrm flipV="1">
            <a:off x="4265605" y="6219103"/>
            <a:ext cx="0" cy="2941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FAF0778F-1E37-B55A-53C9-F5DB95DB962C}"/>
              </a:ext>
            </a:extLst>
          </p:cNvPr>
          <p:cNvSpPr txBox="1"/>
          <p:nvPr/>
        </p:nvSpPr>
        <p:spPr>
          <a:xfrm>
            <a:off x="5172053" y="5751348"/>
            <a:ext cx="850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Token</a:t>
            </a:r>
          </a:p>
        </p:txBody>
      </p:sp>
      <p:sp>
        <p:nvSpPr>
          <p:cNvPr id="12" name="右大括号 11">
            <a:extLst>
              <a:ext uri="{FF2B5EF4-FFF2-40B4-BE49-F238E27FC236}">
                <a16:creationId xmlns:a16="http://schemas.microsoft.com/office/drawing/2014/main" id="{6C6B0E53-DEA0-EB40-92D9-07D70B9C1A85}"/>
              </a:ext>
            </a:extLst>
          </p:cNvPr>
          <p:cNvSpPr/>
          <p:nvPr/>
        </p:nvSpPr>
        <p:spPr>
          <a:xfrm>
            <a:off x="4965315" y="5811375"/>
            <a:ext cx="206734" cy="264606"/>
          </a:xfrm>
          <a:prstGeom prst="rightBrace">
            <a:avLst>
              <a:gd name="adj1" fmla="val 16025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8CD460A-FE2A-4670-8557-42F08F9E5C54}"/>
              </a:ext>
            </a:extLst>
          </p:cNvPr>
          <p:cNvSpPr txBox="1"/>
          <p:nvPr/>
        </p:nvSpPr>
        <p:spPr>
          <a:xfrm>
            <a:off x="5068682" y="3338621"/>
            <a:ext cx="1160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b="1" dirty="0"/>
              <a:t>Activation Function</a:t>
            </a:r>
          </a:p>
        </p:txBody>
      </p:sp>
      <p:sp>
        <p:nvSpPr>
          <p:cNvPr id="14" name="右大括号 13">
            <a:extLst>
              <a:ext uri="{FF2B5EF4-FFF2-40B4-BE49-F238E27FC236}">
                <a16:creationId xmlns:a16="http://schemas.microsoft.com/office/drawing/2014/main" id="{6CFE6FA0-4849-987E-D71D-282B6FA23483}"/>
              </a:ext>
            </a:extLst>
          </p:cNvPr>
          <p:cNvSpPr/>
          <p:nvPr/>
        </p:nvSpPr>
        <p:spPr>
          <a:xfrm>
            <a:off x="4913754" y="3306839"/>
            <a:ext cx="266250" cy="657163"/>
          </a:xfrm>
          <a:prstGeom prst="rightBrace">
            <a:avLst>
              <a:gd name="adj1" fmla="val 23265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FED236C-3140-4731-8B37-565647B6F78B}"/>
              </a:ext>
            </a:extLst>
          </p:cNvPr>
          <p:cNvSpPr txBox="1"/>
          <p:nvPr/>
        </p:nvSpPr>
        <p:spPr>
          <a:xfrm>
            <a:off x="5172049" y="4470649"/>
            <a:ext cx="850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Weight</a:t>
            </a:r>
          </a:p>
        </p:txBody>
      </p:sp>
      <p:sp>
        <p:nvSpPr>
          <p:cNvPr id="16" name="右大括号 15">
            <a:extLst>
              <a:ext uri="{FF2B5EF4-FFF2-40B4-BE49-F238E27FC236}">
                <a16:creationId xmlns:a16="http://schemas.microsoft.com/office/drawing/2014/main" id="{11FB9C06-D7DB-629A-1B71-048711816895}"/>
              </a:ext>
            </a:extLst>
          </p:cNvPr>
          <p:cNvSpPr/>
          <p:nvPr/>
        </p:nvSpPr>
        <p:spPr>
          <a:xfrm>
            <a:off x="4905799" y="4327392"/>
            <a:ext cx="266250" cy="657163"/>
          </a:xfrm>
          <a:prstGeom prst="rightBrace">
            <a:avLst>
              <a:gd name="adj1" fmla="val 23265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1F7E84BA-98D6-AEE3-1233-A4529DC60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782" y="2319695"/>
            <a:ext cx="4147874" cy="3852582"/>
          </a:xfrm>
          <a:prstGeom prst="rect">
            <a:avLst/>
          </a:prstGeom>
          <a:solidFill>
            <a:srgbClr val="FFFF00"/>
          </a:solidFill>
          <a:ln w="28575">
            <a:solidFill>
              <a:srgbClr val="92D050"/>
            </a:solidFill>
          </a:ln>
        </p:spPr>
      </p:pic>
      <p:pic>
        <p:nvPicPr>
          <p:cNvPr id="4" name="图片 6">
            <a:extLst>
              <a:ext uri="{FF2B5EF4-FFF2-40B4-BE49-F238E27FC236}">
                <a16:creationId xmlns:a16="http://schemas.microsoft.com/office/drawing/2014/main" id="{FDC738E7-A0E8-F928-4F44-4587E212CD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233" y="3744754"/>
            <a:ext cx="3340146" cy="2479602"/>
          </a:xfrm>
          <a:prstGeom prst="rect">
            <a:avLst/>
          </a:prstGeom>
          <a:solidFill>
            <a:srgbClr val="FFFF00"/>
          </a:solidFill>
          <a:ln w="28575">
            <a:solidFill>
              <a:srgbClr val="92D050"/>
            </a:solidFill>
          </a:ln>
        </p:spPr>
      </p:pic>
      <p:pic>
        <p:nvPicPr>
          <p:cNvPr id="5" name="图片 8">
            <a:extLst>
              <a:ext uri="{FF2B5EF4-FFF2-40B4-BE49-F238E27FC236}">
                <a16:creationId xmlns:a16="http://schemas.microsoft.com/office/drawing/2014/main" id="{A215583B-9112-4128-45AC-B813F5A3CA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7831" y="3733166"/>
            <a:ext cx="2387473" cy="2502778"/>
          </a:xfrm>
          <a:prstGeom prst="rect">
            <a:avLst/>
          </a:prstGeom>
          <a:solidFill>
            <a:srgbClr val="FFFF00"/>
          </a:solidFill>
          <a:ln w="28575">
            <a:solidFill>
              <a:srgbClr val="92D050"/>
            </a:solidFill>
          </a:ln>
        </p:spPr>
      </p:pic>
    </p:spTree>
    <p:extLst>
      <p:ext uri="{BB962C8B-B14F-4D97-AF65-F5344CB8AC3E}">
        <p14:creationId xmlns:p14="http://schemas.microsoft.com/office/powerpoint/2010/main" val="578430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1CBD9-19FB-ED37-38F4-323121E0D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966952"/>
            <a:ext cx="4429615" cy="5250968"/>
          </a:xfrm>
        </p:spPr>
        <p:txBody>
          <a:bodyPr>
            <a:normAutofit/>
          </a:bodyPr>
          <a:lstStyle/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230C0B-3476-D3E2-EFE6-8F27247F3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5127" y="640080"/>
            <a:ext cx="511766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102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notebook with writing on it&#10;&#10;Description automatically generated">
            <a:extLst>
              <a:ext uri="{FF2B5EF4-FFF2-40B4-BE49-F238E27FC236}">
                <a16:creationId xmlns:a16="http://schemas.microsoft.com/office/drawing/2014/main" id="{13FB7620-B60C-03AA-7927-A0B050F7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566" y="965200"/>
            <a:ext cx="4017433" cy="5425088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F970142-5B97-4063-9AD9-AF3903474E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096000" y="1142999"/>
            <a:ext cx="0" cy="45720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notebook with writing on it&#10;&#10;Description automatically generated">
            <a:extLst>
              <a:ext uri="{FF2B5EF4-FFF2-40B4-BE49-F238E27FC236}">
                <a16:creationId xmlns:a16="http://schemas.microsoft.com/office/drawing/2014/main" id="{DA5DE92F-6D88-3EF1-D11E-A098FF22E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5" y="965200"/>
            <a:ext cx="4691699" cy="542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108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91827-FE0A-C273-3859-BDBCDC564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内容占位符 4" descr="图示, 示意图&#10;&#10;描述已自动生成">
            <a:extLst>
              <a:ext uri="{FF2B5EF4-FFF2-40B4-BE49-F238E27FC236}">
                <a16:creationId xmlns:a16="http://schemas.microsoft.com/office/drawing/2014/main" id="{40492C14-347D-46C0-02D9-6FC7AFC45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933" r="10063"/>
          <a:stretch/>
        </p:blipFill>
        <p:spPr>
          <a:xfrm>
            <a:off x="750963" y="157844"/>
            <a:ext cx="10871617" cy="6114940"/>
          </a:xfrm>
        </p:spPr>
      </p:pic>
    </p:spTree>
    <p:extLst>
      <p:ext uri="{BB962C8B-B14F-4D97-AF65-F5344CB8AC3E}">
        <p14:creationId xmlns:p14="http://schemas.microsoft.com/office/powerpoint/2010/main" val="3094571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ank You Logo Vector Art, Icons, and ...">
            <a:extLst>
              <a:ext uri="{FF2B5EF4-FFF2-40B4-BE49-F238E27FC236}">
                <a16:creationId xmlns:a16="http://schemas.microsoft.com/office/drawing/2014/main" id="{CD4AB771-0C0D-9E11-908D-9094E1E7F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538" y="1293773"/>
            <a:ext cx="4270454" cy="4270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90937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积分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527</TotalTime>
  <Words>366</Words>
  <Application>Microsoft Office PowerPoint</Application>
  <PresentationFormat>Widescreen</PresentationFormat>
  <Paragraphs>26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Segoe UI</vt:lpstr>
      <vt:lpstr>Tw Cen MT</vt:lpstr>
      <vt:lpstr>Tw Cen MT Condensed</vt:lpstr>
      <vt:lpstr>Wingdings</vt:lpstr>
      <vt:lpstr>Wingdings 3</vt:lpstr>
      <vt:lpstr>积分</vt:lpstr>
      <vt:lpstr>Transformer Neural Networks</vt:lpstr>
      <vt:lpstr>PowerPoint Presentation</vt:lpstr>
      <vt:lpstr>PowerPoint Presentation</vt:lpstr>
      <vt:lpstr>Word Embedding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 Neural Networks</dc:title>
  <dc:creator>Xi Zhou</dc:creator>
  <cp:lastModifiedBy>. Abdullah</cp:lastModifiedBy>
  <cp:revision>3</cp:revision>
  <dcterms:created xsi:type="dcterms:W3CDTF">2024-03-06T08:06:10Z</dcterms:created>
  <dcterms:modified xsi:type="dcterms:W3CDTF">2025-01-10T02:44:43Z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